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801600" cy="9601200" type="A3"/>
  <p:notesSz cx="6858000" cy="9144000"/>
  <p:defaultTextStyle>
    <a:defPPr>
      <a:defRPr lang="ru-RU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9" autoAdjust="0"/>
  </p:normalViewPr>
  <p:slideViewPr>
    <p:cSldViewPr>
      <p:cViewPr>
        <p:scale>
          <a:sx n="75" d="100"/>
          <a:sy n="75" d="100"/>
        </p:scale>
        <p:origin x="-293" y="-58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8958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5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96" y="0"/>
            <a:ext cx="9569450" cy="9601200"/>
          </a:xfrm>
        </p:spPr>
      </p:pic>
    </p:spTree>
    <p:extLst>
      <p:ext uri="{BB962C8B-B14F-4D97-AF65-F5344CB8AC3E}">
        <p14:creationId xmlns:p14="http://schemas.microsoft.com/office/powerpoint/2010/main" val="312413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34" y="-311968"/>
            <a:ext cx="10225134" cy="10225136"/>
          </a:xfrm>
        </p:spPr>
      </p:pic>
    </p:spTree>
    <p:extLst>
      <p:ext uri="{BB962C8B-B14F-4D97-AF65-F5344CB8AC3E}">
        <p14:creationId xmlns:p14="http://schemas.microsoft.com/office/powerpoint/2010/main" val="133316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0"/>
            <a:ext cx="9473107" cy="9473107"/>
          </a:xfrm>
        </p:spPr>
      </p:pic>
    </p:spTree>
    <p:extLst>
      <p:ext uri="{BB962C8B-B14F-4D97-AF65-F5344CB8AC3E}">
        <p14:creationId xmlns:p14="http://schemas.microsoft.com/office/powerpoint/2010/main" val="224591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40" y="-239960"/>
            <a:ext cx="10081418" cy="10081418"/>
          </a:xfrm>
        </p:spPr>
      </p:pic>
    </p:spTree>
    <p:extLst>
      <p:ext uri="{BB962C8B-B14F-4D97-AF65-F5344CB8AC3E}">
        <p14:creationId xmlns:p14="http://schemas.microsoft.com/office/powerpoint/2010/main" val="14799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5" y="0"/>
            <a:ext cx="12527233" cy="9604212"/>
          </a:xfrm>
        </p:spPr>
      </p:pic>
    </p:spTree>
    <p:extLst>
      <p:ext uri="{BB962C8B-B14F-4D97-AF65-F5344CB8AC3E}">
        <p14:creationId xmlns:p14="http://schemas.microsoft.com/office/powerpoint/2010/main" val="26621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58"/>
            <a:ext cx="12806609" cy="9604958"/>
          </a:xfrm>
        </p:spPr>
      </p:pic>
    </p:spTree>
    <p:extLst>
      <p:ext uri="{BB962C8B-B14F-4D97-AF65-F5344CB8AC3E}">
        <p14:creationId xmlns:p14="http://schemas.microsoft.com/office/powerpoint/2010/main" val="275937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24" y="-239960"/>
            <a:ext cx="10081120" cy="10081120"/>
          </a:xfrm>
        </p:spPr>
      </p:pic>
    </p:spTree>
    <p:extLst>
      <p:ext uri="{BB962C8B-B14F-4D97-AF65-F5344CB8AC3E}">
        <p14:creationId xmlns:p14="http://schemas.microsoft.com/office/powerpoint/2010/main" val="83217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420"/>
            <a:ext cx="12800587" cy="9612620"/>
          </a:xfrm>
        </p:spPr>
      </p:pic>
    </p:spTree>
    <p:extLst>
      <p:ext uri="{BB962C8B-B14F-4D97-AF65-F5344CB8AC3E}">
        <p14:creationId xmlns:p14="http://schemas.microsoft.com/office/powerpoint/2010/main" val="28388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</p:spPr>
      </p:pic>
    </p:spTree>
    <p:extLst>
      <p:ext uri="{BB962C8B-B14F-4D97-AF65-F5344CB8AC3E}">
        <p14:creationId xmlns:p14="http://schemas.microsoft.com/office/powerpoint/2010/main" val="137085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</p:spPr>
      </p:pic>
    </p:spTree>
    <p:extLst>
      <p:ext uri="{BB962C8B-B14F-4D97-AF65-F5344CB8AC3E}">
        <p14:creationId xmlns:p14="http://schemas.microsoft.com/office/powerpoint/2010/main" val="325168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</p:spPr>
      </p:pic>
    </p:spTree>
    <p:extLst>
      <p:ext uri="{BB962C8B-B14F-4D97-AF65-F5344CB8AC3E}">
        <p14:creationId xmlns:p14="http://schemas.microsoft.com/office/powerpoint/2010/main" val="5182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</p:spPr>
      </p:pic>
    </p:spTree>
    <p:extLst>
      <p:ext uri="{BB962C8B-B14F-4D97-AF65-F5344CB8AC3E}">
        <p14:creationId xmlns:p14="http://schemas.microsoft.com/office/powerpoint/2010/main" val="418533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64" y="-239960"/>
            <a:ext cx="9935002" cy="10082187"/>
          </a:xfrm>
        </p:spPr>
      </p:pic>
    </p:spTree>
    <p:extLst>
      <p:ext uri="{BB962C8B-B14F-4D97-AF65-F5344CB8AC3E}">
        <p14:creationId xmlns:p14="http://schemas.microsoft.com/office/powerpoint/2010/main" val="210504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56" y="-239960"/>
            <a:ext cx="10081120" cy="10081120"/>
          </a:xfrm>
        </p:spPr>
      </p:pic>
    </p:spTree>
    <p:extLst>
      <p:ext uri="{BB962C8B-B14F-4D97-AF65-F5344CB8AC3E}">
        <p14:creationId xmlns:p14="http://schemas.microsoft.com/office/powerpoint/2010/main" val="42609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0</Words>
  <Application>Microsoft Office PowerPoint</Application>
  <PresentationFormat>A3 (297x420 мм)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genp</dc:creator>
  <cp:lastModifiedBy>Пользователь</cp:lastModifiedBy>
  <cp:revision>7</cp:revision>
  <dcterms:created xsi:type="dcterms:W3CDTF">2017-11-23T10:39:23Z</dcterms:created>
  <dcterms:modified xsi:type="dcterms:W3CDTF">2017-11-23T15:22:02Z</dcterms:modified>
</cp:coreProperties>
</file>